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1"/>
  </p:notesMasterIdLst>
  <p:sldIdLst>
    <p:sldId id="256" r:id="rId2"/>
    <p:sldId id="265" r:id="rId3"/>
    <p:sldId id="286" r:id="rId4"/>
    <p:sldId id="289" r:id="rId5"/>
    <p:sldId id="294" r:id="rId6"/>
    <p:sldId id="304" r:id="rId7"/>
    <p:sldId id="303" r:id="rId8"/>
    <p:sldId id="305" r:id="rId9"/>
    <p:sldId id="306" r:id="rId10"/>
    <p:sldId id="307" r:id="rId11"/>
    <p:sldId id="274" r:id="rId12"/>
    <p:sldId id="298" r:id="rId13"/>
    <p:sldId id="275" r:id="rId14"/>
    <p:sldId id="278" r:id="rId15"/>
    <p:sldId id="279" r:id="rId16"/>
    <p:sldId id="272" r:id="rId17"/>
    <p:sldId id="276" r:id="rId18"/>
    <p:sldId id="300" r:id="rId19"/>
    <p:sldId id="293" r:id="rId20"/>
    <p:sldId id="267" r:id="rId21"/>
    <p:sldId id="281" r:id="rId22"/>
    <p:sldId id="277" r:id="rId23"/>
    <p:sldId id="273" r:id="rId24"/>
    <p:sldId id="301" r:id="rId25"/>
    <p:sldId id="260" r:id="rId26"/>
    <p:sldId id="262" r:id="rId27"/>
    <p:sldId id="261" r:id="rId28"/>
    <p:sldId id="26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6"/>
          </p14:sldIdLst>
        </p14:section>
        <p14:section name="Design Philosophy" id="{5FE19C35-5630-BF48-B445-6BE4FFFFF06A}">
          <p14:sldIdLst>
            <p14:sldId id="307"/>
            <p14:sldId id="274"/>
            <p14:sldId id="298"/>
            <p14:sldId id="275"/>
            <p14:sldId id="278"/>
            <p14:sldId id="279"/>
            <p14:sldId id="272"/>
            <p14:sldId id="276"/>
            <p14:sldId id="300"/>
            <p14:sldId id="293"/>
          </p14:sldIdLst>
        </p14:section>
        <p14:section name="Architecture" id="{75AC119B-228B-3340-B890-835A4AFCBB01}">
          <p14:sldIdLst>
            <p14:sldId id="267"/>
            <p14:sldId id="281"/>
            <p14:sldId id="277"/>
            <p14:sldId id="273"/>
          </p14:sldIdLst>
        </p14:section>
        <p14:section name="Conclusion" id="{23E49AB8-53DB-BA4D-9791-0687753423C9}">
          <p14:sldIdLst>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5"/>
    <p:restoredTop sz="81433"/>
  </p:normalViewPr>
  <p:slideViewPr>
    <p:cSldViewPr snapToGrid="0" snapToObjects="1">
      <p:cViewPr>
        <p:scale>
          <a:sx n="59" d="100"/>
          <a:sy n="59" d="100"/>
        </p:scale>
        <p:origin x="1392" y="872"/>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53.tiff"/><Relationship Id="rId12" Type="http://schemas.openxmlformats.org/officeDocument/2006/relationships/image" Target="../media/image54.tiff"/><Relationship Id="rId13"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tiff"/><Relationship Id="rId4" Type="http://schemas.openxmlformats.org/officeDocument/2006/relationships/image" Target="../media/image46.tiff"/><Relationship Id="rId5" Type="http://schemas.openxmlformats.org/officeDocument/2006/relationships/image" Target="../media/image47.tiff"/><Relationship Id="rId6" Type="http://schemas.openxmlformats.org/officeDocument/2006/relationships/image" Target="../media/image48.tiff"/><Relationship Id="rId7" Type="http://schemas.openxmlformats.org/officeDocument/2006/relationships/image" Target="../media/image49.tiff"/><Relationship Id="rId8" Type="http://schemas.openxmlformats.org/officeDocument/2006/relationships/image" Target="../media/image50.tiff"/><Relationship Id="rId9" Type="http://schemas.openxmlformats.org/officeDocument/2006/relationships/image" Target="../media/image51.tiff"/><Relationship Id="rId10" Type="http://schemas.openxmlformats.org/officeDocument/2006/relationships/image" Target="../media/image5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3264" y="3439183"/>
            <a:ext cx="5614508" cy="3291840"/>
          </a:xfrm>
          <a:prstGeom prst="rect">
            <a:avLst/>
          </a:prstGeom>
        </p:spPr>
      </p:pic>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Methods - Funding</a:t>
            </a:r>
            <a:endParaRPr lang="en-US" dirty="0"/>
          </a:p>
        </p:txBody>
      </p:sp>
      <p:sp>
        <p:nvSpPr>
          <p:cNvPr id="3" name="Content Placeholder 2"/>
          <p:cNvSpPr>
            <a:spLocks noGrp="1"/>
          </p:cNvSpPr>
          <p:nvPr>
            <p:ph idx="1"/>
          </p:nvPr>
        </p:nvSpPr>
        <p:spPr>
          <a:xfrm>
            <a:off x="1120000" y="1776961"/>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445" t="26280" r="6779" b="35459"/>
          <a:stretch/>
        </p:blipFill>
        <p:spPr>
          <a:xfrm>
            <a:off x="1908313" y="4001210"/>
            <a:ext cx="8242852" cy="2623930"/>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5445" t="26280" r="6779" b="35459"/>
          <a:stretch/>
        </p:blipFill>
        <p:spPr>
          <a:xfrm>
            <a:off x="1908313" y="4001210"/>
            <a:ext cx="8242852" cy="2623930"/>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r>
              <a:rPr lang="en-US" dirty="0" smtClean="0"/>
              <a:t>)</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a:t>
            </a:r>
            <a:r>
              <a:rPr lang="en-US" dirty="0" smtClean="0"/>
              <a:t>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a:t>
            </a:r>
            <a:r>
              <a:rPr lang="en-US" dirty="0" smtClean="0"/>
              <a:t>Science) </a:t>
            </a:r>
            <a:r>
              <a:rPr lang="en-US" dirty="0" smtClean="0"/>
              <a:t>–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smtClean="0"/>
              <a:t>Science)</a:t>
            </a:r>
            <a:endParaRPr lang="en-US" dirty="0" smtClean="0"/>
          </a:p>
          <a:p>
            <a:pPr lvl="1">
              <a:tabLst>
                <a:tab pos="3711575" algn="l"/>
              </a:tabLst>
            </a:pPr>
            <a:r>
              <a:rPr lang="en-US" dirty="0" smtClean="0"/>
              <a:t>Prof. </a:t>
            </a:r>
            <a:r>
              <a:rPr lang="en-US" dirty="0" err="1"/>
              <a:t>Zhigang</a:t>
            </a:r>
            <a:r>
              <a:rPr lang="en-US" dirty="0"/>
              <a:t> </a:t>
            </a:r>
            <a:r>
              <a:rPr lang="en-US" dirty="0" smtClean="0"/>
              <a:t>Deng	(Dept. of Computer </a:t>
            </a:r>
            <a:r>
              <a:rPr lang="en-US" dirty="0" smtClean="0"/>
              <a:t>Science)</a:t>
            </a:r>
            <a:endParaRPr lang="en-US" dirty="0"/>
          </a:p>
          <a:p>
            <a:pPr lvl="1">
              <a:tabLst>
                <a:tab pos="3711575" algn="l"/>
              </a:tabLst>
            </a:pPr>
            <a:r>
              <a:rPr lang="en-US" dirty="0" smtClean="0"/>
              <a:t>Prof. </a:t>
            </a:r>
            <a:r>
              <a:rPr lang="en-US" dirty="0" err="1" smtClean="0"/>
              <a:t>Guoning</a:t>
            </a:r>
            <a:r>
              <a:rPr lang="en-US" dirty="0" smtClean="0"/>
              <a:t> Chen	(Dept. of Computer </a:t>
            </a:r>
            <a:r>
              <a:rPr lang="en-US" dirty="0" smtClean="0"/>
              <a:t>Science)</a:t>
            </a:r>
            <a:endParaRPr lang="en-US" dirty="0" smtClean="0"/>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4828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46606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45717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47494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43940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linds(horizontal)">
                                      <p:cBhvr>
                                        <p:cTn id="50" dur="500"/>
                                        <p:tgtEl>
                                          <p:spTgt spid="3">
                                            <p:txEl>
                                              <p:pRg st="8" end="8"/>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childTnLst>
                          </p:cTn>
                        </p:par>
                        <p:par>
                          <p:cTn id="54" fill="hold">
                            <p:stCondLst>
                              <p:cond delay="500"/>
                            </p:stCondLst>
                            <p:childTnLst>
                              <p:par>
                                <p:cTn id="55" presetID="3" presetClass="entr" presetSubtype="1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dirty="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27524</TotalTime>
  <Words>2371</Words>
  <Application>Microsoft Macintosh PowerPoint</Application>
  <PresentationFormat>Widescreen</PresentationFormat>
  <Paragraphs>367</Paragraphs>
  <Slides>29</Slides>
  <Notes>27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512</cp:revision>
  <cp:lastPrinted>2016-02-19T21:53:25Z</cp:lastPrinted>
  <dcterms:created xsi:type="dcterms:W3CDTF">2015-09-15T19:51:47Z</dcterms:created>
  <dcterms:modified xsi:type="dcterms:W3CDTF">2016-02-25T06:51:30Z</dcterms:modified>
</cp:coreProperties>
</file>